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Identify-Analyze-Summarize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476934"/>
          </a:xfrm>
        </p:spPr>
        <p:txBody>
          <a:bodyPr/>
          <a:lstStyle/>
          <a:p>
            <a:r>
              <a:rPr lang="en-US" dirty="0" smtClean="0"/>
              <a:t>THE 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will notice the increase rigor of this strategy….</a:t>
            </a:r>
          </a:p>
          <a:p>
            <a:endParaRPr lang="en-US" dirty="0"/>
          </a:p>
          <a:p>
            <a:r>
              <a:rPr lang="en-US" dirty="0" smtClean="0"/>
              <a:t>Scaffolds the steps of summarizing and provides another way to rehearse this important reading-thinking-writing process.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282167"/>
            <a:ext cx="3429000" cy="373763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Students are able to rehearse two of the most challenging academic tasks:</a:t>
            </a:r>
          </a:p>
          <a:p>
            <a:pPr algn="l"/>
            <a:endParaRPr lang="en-US" sz="2000" dirty="0"/>
          </a:p>
          <a:p>
            <a:pPr marL="342900" indent="-342900" algn="l">
              <a:buAutoNum type="arabicPeriod"/>
            </a:pPr>
            <a:r>
              <a:rPr lang="en-US" sz="2000" dirty="0" smtClean="0"/>
              <a:t>Figuring out what the central idea or theme of a text is </a:t>
            </a:r>
          </a:p>
          <a:p>
            <a:pPr marL="342900" indent="-342900" algn="l">
              <a:buAutoNum type="arabicPeriod"/>
            </a:pPr>
            <a:r>
              <a:rPr lang="en-US" sz="2000" dirty="0" smtClean="0"/>
              <a:t>Writing a one-sentence summary explaining that idea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317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THOUGHT TO PONDER...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you can’t put the information into your own words, you aren’t ready to write about.”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“To learn how to paraphrase what you want to write, try to explain it to someone else without referring to your source.”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5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Gone By….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idea instruction consisted of little more than reading short selections and circling the best title for the selection.  </a:t>
            </a:r>
          </a:p>
          <a:p>
            <a:endParaRPr lang="en-US" dirty="0"/>
          </a:p>
          <a:p>
            <a:r>
              <a:rPr lang="en-US" dirty="0" smtClean="0"/>
              <a:t>This strategy applies reading-thinking-writing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6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 Friendly Definitions</a:t>
            </a:r>
            <a:endParaRPr lang="en-US" sz="4000" dirty="0"/>
          </a:p>
        </p:txBody>
      </p:sp>
      <p:pic>
        <p:nvPicPr>
          <p:cNvPr id="4" name="Content Placeholder 3" descr="Screen Shot 2015-02-01 at 2.1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4564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663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Organizer Template….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the multiple steps for this organizer…</a:t>
            </a:r>
          </a:p>
          <a:p>
            <a:pPr lvl="1"/>
            <a:r>
              <a:rPr lang="en-US" dirty="0" smtClean="0"/>
              <a:t>Central Theme</a:t>
            </a:r>
          </a:p>
          <a:p>
            <a:pPr lvl="1"/>
            <a:r>
              <a:rPr lang="en-US" dirty="0" smtClean="0"/>
              <a:t>Support of Central Theme</a:t>
            </a:r>
          </a:p>
          <a:p>
            <a:pPr lvl="1"/>
            <a:r>
              <a:rPr lang="en-US" dirty="0" smtClean="0"/>
              <a:t>Summary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These are all components of each chunk using this strategy.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151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Release….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ujarati Sangam MN"/>
                <a:cs typeface="Gujarati Sangam MN"/>
              </a:rPr>
              <a:t>CHUNK 1- Teacher Example</a:t>
            </a:r>
          </a:p>
          <a:p>
            <a:pPr marL="0" indent="0">
              <a:buNone/>
            </a:pPr>
            <a:endParaRPr lang="en-US" dirty="0">
              <a:latin typeface="Gujarati Sangam MN"/>
              <a:cs typeface="Gujarati Sangam MN"/>
            </a:endParaRPr>
          </a:p>
          <a:p>
            <a:r>
              <a:rPr lang="en-US" dirty="0" smtClean="0">
                <a:latin typeface="Gujarati Sangam MN"/>
                <a:cs typeface="Gujarati Sangam MN"/>
              </a:rPr>
              <a:t>CHUNK 2- Guided Practice with peers</a:t>
            </a:r>
          </a:p>
          <a:p>
            <a:pPr marL="0" indent="0">
              <a:buNone/>
            </a:pPr>
            <a:endParaRPr lang="en-US" dirty="0">
              <a:latin typeface="Gujarati Sangam MN"/>
              <a:cs typeface="Gujarati Sangam MN"/>
            </a:endParaRPr>
          </a:p>
          <a:p>
            <a:r>
              <a:rPr lang="en-US" dirty="0" smtClean="0">
                <a:latin typeface="Gujarati Sangam MN"/>
                <a:cs typeface="Gujarati Sangam MN"/>
              </a:rPr>
              <a:t>CHUNK 3- Independent Practice</a:t>
            </a:r>
            <a:endParaRPr lang="en-US" dirty="0">
              <a:latin typeface="Gujarati Sangam MN"/>
              <a:cs typeface="Gujarati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73326204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32</TotalTime>
  <Words>216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Identify-Analyze-Summarize</vt:lpstr>
      <vt:lpstr>THE GIST</vt:lpstr>
      <vt:lpstr>A THOUGHT TO PONDER...</vt:lpstr>
      <vt:lpstr>Days Gone By….</vt:lpstr>
      <vt:lpstr>Student Friendly Definitions</vt:lpstr>
      <vt:lpstr>Organizer Template….</vt:lpstr>
      <vt:lpstr>Gradual Release….</vt:lpstr>
    </vt:vector>
  </TitlesOfParts>
  <Company>Franklin Simpson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Identify-Analyze-Summarize</dc:title>
  <dc:creator>LeAnn Fisher</dc:creator>
  <cp:lastModifiedBy>LeAnn Fisher</cp:lastModifiedBy>
  <cp:revision>7</cp:revision>
  <dcterms:created xsi:type="dcterms:W3CDTF">2015-02-01T20:02:39Z</dcterms:created>
  <dcterms:modified xsi:type="dcterms:W3CDTF">2015-02-01T20:36:33Z</dcterms:modified>
</cp:coreProperties>
</file>